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09/05/2022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6425" y="2420888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348880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90577" y="2492896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3753" y="2492896"/>
            <a:ext cx="319893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85663" y="2446162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403751"/>
            <a:ext cx="324036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83768" y="2403751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420888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80438" y="2420888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01656" y="2359609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8694" y="2586665"/>
            <a:ext cx="3597419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420888"/>
            <a:ext cx="3744415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92896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0355" y="2204864"/>
            <a:ext cx="3262057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17192" y="2331743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276872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39752" y="2492896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1213" y="2492896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6 x 10 = 60	  2) 7 x 7 = 49	  3) 3 x 5 = 15</a:t>
            </a:r>
          </a:p>
          <a:p>
            <a:pPr marL="0" indent="0">
              <a:buNone/>
            </a:pPr>
            <a:r>
              <a:rPr lang="en-GB" sz="2800" dirty="0" smtClean="0"/>
              <a:t>  4) 2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12  	  5) 4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12</a:t>
            </a:r>
            <a:r>
              <a:rPr lang="en-GB" sz="2800" dirty="0"/>
              <a:t>	</a:t>
            </a:r>
            <a:r>
              <a:rPr lang="en-GB" sz="2800" dirty="0" smtClean="0"/>
              <a:t>  6) 5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60</a:t>
            </a:r>
          </a:p>
          <a:p>
            <a:pPr marL="0" indent="0">
              <a:buNone/>
            </a:pPr>
            <a:r>
              <a:rPr lang="en-GB" sz="2800" dirty="0" smtClean="0"/>
              <a:t>  7) 9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54</a:t>
            </a:r>
            <a:r>
              <a:rPr lang="en-GB" sz="2800" dirty="0"/>
              <a:t>	</a:t>
            </a:r>
            <a:r>
              <a:rPr lang="en-GB" sz="2800" dirty="0" smtClean="0"/>
              <a:t>  8) 5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45</a:t>
            </a:r>
            <a:r>
              <a:rPr lang="en-GB" sz="2800" dirty="0"/>
              <a:t>	</a:t>
            </a:r>
            <a:r>
              <a:rPr lang="en-GB" sz="2800" dirty="0" smtClean="0"/>
              <a:t>  9) 12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108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11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88</a:t>
            </a:r>
            <a:r>
              <a:rPr lang="en-GB" sz="2800" dirty="0"/>
              <a:t>	</a:t>
            </a:r>
            <a:r>
              <a:rPr lang="en-GB" sz="2800" dirty="0" smtClean="0"/>
              <a:t>11) 9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27</a:t>
            </a:r>
            <a:r>
              <a:rPr lang="en-GB" sz="2800" dirty="0"/>
              <a:t>	</a:t>
            </a:r>
            <a:r>
              <a:rPr lang="en-GB" sz="2800" dirty="0" smtClean="0"/>
              <a:t>12) 12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144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3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33</a:t>
            </a:r>
            <a:r>
              <a:rPr lang="en-GB" sz="2800" dirty="0"/>
              <a:t>	</a:t>
            </a:r>
            <a:r>
              <a:rPr lang="en-GB" sz="2800" dirty="0" smtClean="0"/>
              <a:t>14) 11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121	15) 7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84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10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70</a:t>
            </a:r>
            <a:r>
              <a:rPr lang="en-GB" sz="2800" dirty="0"/>
              <a:t>	</a:t>
            </a:r>
            <a:r>
              <a:rPr lang="en-GB" sz="2800" dirty="0" smtClean="0"/>
              <a:t>17) 8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48</a:t>
            </a:r>
            <a:r>
              <a:rPr lang="en-GB" sz="2800" dirty="0"/>
              <a:t>	</a:t>
            </a:r>
            <a:r>
              <a:rPr lang="en-GB" sz="2800" dirty="0" smtClean="0"/>
              <a:t>18) 6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36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12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132</a:t>
            </a:r>
            <a:r>
              <a:rPr lang="en-GB" sz="2800" dirty="0"/>
              <a:t>	</a:t>
            </a:r>
            <a:r>
              <a:rPr lang="en-GB" sz="2800" dirty="0" smtClean="0"/>
              <a:t>20) 10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80</a:t>
            </a:r>
            <a:r>
              <a:rPr lang="en-GB" sz="2800" dirty="0"/>
              <a:t>	</a:t>
            </a:r>
            <a:r>
              <a:rPr lang="en-GB" sz="2800" dirty="0" smtClean="0"/>
              <a:t>21) 8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16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8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r>
              <a:rPr lang="en-GB" sz="2800" dirty="0"/>
              <a:t>	</a:t>
            </a:r>
            <a:r>
              <a:rPr lang="en-GB" sz="2800" dirty="0" smtClean="0"/>
              <a:t>23) 12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120</a:t>
            </a:r>
            <a:r>
              <a:rPr lang="en-GB" sz="2800" dirty="0"/>
              <a:t>	</a:t>
            </a:r>
            <a:r>
              <a:rPr lang="en-GB" sz="2800" dirty="0" smtClean="0"/>
              <a:t>24) 7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63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8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0220" y="2420888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92896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420888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92896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420888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420888"/>
            <a:ext cx="374441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67353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6 x 10</vt:lpstr>
      <vt:lpstr>7 x 7</vt:lpstr>
      <vt:lpstr>3 x 5</vt:lpstr>
      <vt:lpstr>2 x 6</vt:lpstr>
      <vt:lpstr>4 x 3</vt:lpstr>
      <vt:lpstr>5 x 12</vt:lpstr>
      <vt:lpstr>9 x 6</vt:lpstr>
      <vt:lpstr>5 x 9</vt:lpstr>
      <vt:lpstr>12 x 9</vt:lpstr>
      <vt:lpstr>11 x 8</vt:lpstr>
      <vt:lpstr>9 x 3</vt:lpstr>
      <vt:lpstr>12 x 12</vt:lpstr>
      <vt:lpstr>3 x 11</vt:lpstr>
      <vt:lpstr>11 x 11</vt:lpstr>
      <vt:lpstr>7 x 12</vt:lpstr>
      <vt:lpstr>10 x 7</vt:lpstr>
      <vt:lpstr>8 x 6</vt:lpstr>
      <vt:lpstr>6 x 6</vt:lpstr>
      <vt:lpstr>12 x 11</vt:lpstr>
      <vt:lpstr>10 x 8</vt:lpstr>
      <vt:lpstr>8 x 2</vt:lpstr>
      <vt:lpstr>8 x 9</vt:lpstr>
      <vt:lpstr>12 x 10</vt:lpstr>
      <vt:lpstr>7 x 9</vt:lpstr>
      <vt:lpstr>8 x 5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40</cp:revision>
  <dcterms:created xsi:type="dcterms:W3CDTF">2019-08-08T10:53:32Z</dcterms:created>
  <dcterms:modified xsi:type="dcterms:W3CDTF">2022-05-09T02:53:49Z</dcterms:modified>
</cp:coreProperties>
</file>